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Master+xml" PartName="/ppt/slideMasters/slideMaster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defaultTextStyle>
    <a:defPPr lvl="0">
      <a:defRPr lang="en-US"/>
    </a:defPPr>
    <a:lvl1pPr defTabSz="9144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9144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9144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9144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9144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9144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9144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9144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9144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1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D3AE79-1C22-4BD8-98EF-FAD2A9AF66C3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4599BC-AB72-49B0-A634-5CCCAFDF0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7372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599BC-AB72-49B0-A634-5CCCAFDF03AD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093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926EF-A369-0A36-3AFC-389EBF687C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18B95-4A4B-0BDA-76C5-0E7EEFCF9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21E57-BD89-EE91-95D5-D88ADCA5D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51BE8-7435-D113-AC6A-71118AEBB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156D3-73AD-404F-E1C4-B31515805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6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76D0F-EFFC-AF60-7CAB-5E2173333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C19EF1-AD64-33D2-BCBF-C0AAB21E21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863EE-C1FF-7E08-E926-424605427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14359-FD72-E5ED-DD83-7232C23C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ED0D7-2F1E-5684-D29A-34D070277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0952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DD96D2-5B63-C0A4-47AB-F7EE91D144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F56D6E-3801-A8AE-AE8D-5D13E2D819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18D5C-3ED5-A54F-931B-7B010836F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C29C9-3C2A-2564-4532-217E1684F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A95EE-1FFF-EEF4-2983-E9FC712CE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58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68BD9-35E1-4C40-0FFC-9CF9EC5D9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AD9D3-EC15-0737-43C5-2CC22D192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D3A5D-0022-DDE3-589D-65A1647BE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C2B1F-64FB-CAD1-A9A5-E76F4FF6F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2C463-0692-7D2A-0B4B-0FE62E166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238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DEDC8-ABAD-D2E0-18E1-4F3141C8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218D7-69B4-8312-4C0F-73460647C9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A84A5-0296-D2C4-A296-263B79FA1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F5688-EF71-4406-4E2B-72AEFE9FD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CD3FF-A0F3-141F-5854-31EC1B177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345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F8ECC-5A77-1216-E417-416C2373F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AF10-51D3-AC0B-C234-F2B12AED23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E48D9A-8DE3-4427-7DBE-B911AAF3E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F05D24-8067-16A3-AE60-195F97946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7206BC-5A0E-1706-5752-121C15544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4A233D-BCC3-5141-81AD-9E0CF5DD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43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BC378-A6CF-1BF2-1BBA-82344C2EF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03A1C-AE88-8C97-01EA-AEE1A9438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AF97F2-CDEF-35C4-CAB5-9605ACCA43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8606A4-883A-3DC6-323F-0C3C83D694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B5BE9E-CC38-AB31-29CC-517AA4A015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ABE582-0523-107A-21DA-8015FF159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079A04-0CF4-F343-3417-EE34294FA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810B12-B14B-BA72-8A70-81D98899F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170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E5308-5ADD-0507-01A3-FFBA7FB81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0B640C-929B-2D3F-A7CC-79EEDB2FB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D64750-148E-D24D-FE83-F1298238E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8537C3-3DFE-BE01-E3AC-788C582BB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477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375AC8-5429-65E3-E875-71D546F05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8D5AE-28A0-651D-2526-64A8FB7B1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D8225C-50BD-304D-FFDB-2C35A9DA2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5868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7B7A2-36BC-31D4-88EF-952156FFC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F62A8-E459-FFD5-B8B1-3314FB178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C1EB2D-AA8C-137B-559B-845B8C25D7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F505E-0CF1-70A9-EAEB-7B5F2BCA0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26D9C2-F9BF-CD0B-23B1-9368E01DE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9D5C7-F1F2-0BFE-2569-D84A24602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101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0997D-B6DF-C090-256B-293E1909C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F3474-1D3A-78F0-DC12-EDD3AD19F6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A446DE-4D06-5DDE-D2D3-78D6D0DCC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C864C2-075E-AC09-66F0-4874FCC79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DD1A2-6FD8-68FC-E6D8-6FD4BDF7D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8BCE11-DF99-709E-815C-69201D95E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361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4A2746-77E0-23FE-5ADC-6A9015B9F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720-4FCC-694C-598F-F18949D56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2AAE4-5C06-E561-115F-30049E7703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94A85-796A-424E-8D82-A46BD4B6E2F2}" type="datetimeFigureOut">
              <a:rPr lang="en-IN" smtClean="0"/>
              <a:t>08-10-2025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79ECC-8451-545E-3298-6A0BA79BB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BA515-0755-8D94-1DA3-474C8D675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7E0A9-55AC-413E-95CA-3610891821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782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FB508A-C678-539B-4842-9A92CB536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ECD966-2111-3909-9C3A-3B95EB9FEF7E}"/>
              </a:ext>
            </a:extLst>
          </p:cNvPr>
          <p:cNvSpPr txBox="1"/>
          <p:nvPr/>
        </p:nvSpPr>
        <p:spPr>
          <a:xfrm>
            <a:off x="4731028" y="5380672"/>
            <a:ext cx="28127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accent5">
                    <a:lumMod val="20000"/>
                    <a:lumOff val="80000"/>
                  </a:schemeClr>
                </a:solidFill>
                <a:latin typeface="Bahnschrift" panose="020B0502040204020203" pitchFamily="34" charset="0"/>
              </a:rPr>
              <a:t>Submitted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Bahnschrift" panose="020B0502040204020203" pitchFamily="34" charset="0"/>
              </a:rPr>
              <a:t>Arpita Singh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Bahnschrift" panose="020B0502040204020203" pitchFamily="34" charset="0"/>
              </a:rPr>
              <a:t>Arshia Anand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Bahnschrift" panose="020B0502040204020203" pitchFamily="34" charset="0"/>
              </a:rPr>
              <a:t>Arsh Sharma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Bahnschrift" panose="020B0502040204020203" pitchFamily="34" charset="0"/>
              </a:rPr>
              <a:t>Arpit Abhinav Chauhan</a:t>
            </a:r>
          </a:p>
        </p:txBody>
      </p:sp>
    </p:spTree>
    <p:extLst>
      <p:ext uri="{BB962C8B-B14F-4D97-AF65-F5344CB8AC3E}">
        <p14:creationId xmlns:p14="http://schemas.microsoft.com/office/powerpoint/2010/main" val="42994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4445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2705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0450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6257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67FA7F-A6A8-820A-798B-B20DEEBF2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2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987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307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956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111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